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26"/>
  </p:notesMasterIdLst>
  <p:sldIdLst>
    <p:sldId id="435" r:id="rId2"/>
    <p:sldId id="403" r:id="rId3"/>
    <p:sldId id="393" r:id="rId4"/>
    <p:sldId id="451" r:id="rId5"/>
    <p:sldId id="452" r:id="rId6"/>
    <p:sldId id="465" r:id="rId7"/>
    <p:sldId id="466" r:id="rId8"/>
    <p:sldId id="467" r:id="rId9"/>
    <p:sldId id="468" r:id="rId10"/>
    <p:sldId id="469" r:id="rId11"/>
    <p:sldId id="470" r:id="rId12"/>
    <p:sldId id="471" r:id="rId13"/>
    <p:sldId id="472" r:id="rId14"/>
    <p:sldId id="473" r:id="rId15"/>
    <p:sldId id="474" r:id="rId16"/>
    <p:sldId id="475" r:id="rId17"/>
    <p:sldId id="476" r:id="rId18"/>
    <p:sldId id="477" r:id="rId19"/>
    <p:sldId id="478" r:id="rId20"/>
    <p:sldId id="479" r:id="rId21"/>
    <p:sldId id="480" r:id="rId22"/>
    <p:sldId id="481" r:id="rId23"/>
    <p:sldId id="482" r:id="rId24"/>
    <p:sldId id="431" r:id="rId25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EB4917"/>
    <a:srgbClr val="080808"/>
    <a:srgbClr val="333333"/>
    <a:srgbClr val="1C1C1C"/>
    <a:srgbClr val="000000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2018-7-24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2018-7-24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  </a:t>
            </a:r>
            <a:r>
              <a:rPr lang="zh-CN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包装设计</a:t>
            </a:r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9.1.2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参考线用法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显示和隐藏参考线：将参考线隐藏后，如果想再次应用参考线，可以将隐藏的参考线再次显示出来。执行菜单栏中的【视图】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【参考线】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【显示参考线】命令，即可显示隐藏参考线。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当创建完参考线后，如果暂时用不到参考线，又不想将其删除，为了不影响操作，可以将参考线隐藏。</a:t>
            </a:r>
          </a:p>
        </p:txBody>
      </p:sp>
    </p:spTree>
    <p:extLst>
      <p:ext uri="{BB962C8B-B14F-4D97-AF65-F5344CB8AC3E}">
        <p14:creationId xmlns:p14="http://schemas.microsoft.com/office/powerpoint/2010/main" val="230261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9.1.2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参考线用法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锁定或解锁参考线：执行菜单栏中的【视图】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【参考线】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【锁定参考线】命令，该命令的左侧出现对号，表示锁定了参考线；再次应用该命令，取消命令左侧的对号显示，将解锁参考线。</a:t>
            </a:r>
          </a:p>
        </p:txBody>
      </p:sp>
    </p:spTree>
    <p:extLst>
      <p:ext uri="{BB962C8B-B14F-4D97-AF65-F5344CB8AC3E}">
        <p14:creationId xmlns:p14="http://schemas.microsoft.com/office/powerpoint/2010/main" val="60204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9.1.2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参考线用法</a:t>
            </a:r>
            <a:endParaRPr lang="en-US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5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删除参考线：当创建了多个参考线后，如果想清除其中的某条或多条参考线，可以使用以下方法进行操作。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清除指定参考线：选择要清除的参考线后，按【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Delete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】键，即可将指定的参考线删除。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清除所有参考线：执行菜单栏中的【视图】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【参考线】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【清除参考线】命令，即可将所有的参考线清除。</a:t>
            </a:r>
          </a:p>
        </p:txBody>
      </p:sp>
    </p:spTree>
    <p:extLst>
      <p:ext uri="{BB962C8B-B14F-4D97-AF65-F5344CB8AC3E}">
        <p14:creationId xmlns:p14="http://schemas.microsoft.com/office/powerpoint/2010/main" val="60204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9.1.3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网格的用法</a:t>
            </a:r>
            <a:endParaRPr lang="zh-CN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显示网格：执行菜单栏中的【视图】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【显示网格】，即可启用网格。此时【显示网格】命令将变成【隐藏网格】命令。网格以灰色的网格状显示，网格的显示效果如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下图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99" y="3073842"/>
            <a:ext cx="2529353" cy="180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0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9.1.3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网格的用法</a:t>
            </a:r>
            <a:endParaRPr lang="zh-CN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隐藏网格：执行菜单栏中的【视图】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【隐藏网格】，即可隐藏网格。此时【隐藏网格】命令将变成【显示网格】命令。</a:t>
            </a:r>
          </a:p>
        </p:txBody>
      </p:sp>
    </p:spTree>
    <p:extLst>
      <p:ext uri="{BB962C8B-B14F-4D97-AF65-F5344CB8AC3E}">
        <p14:creationId xmlns:p14="http://schemas.microsoft.com/office/powerpoint/2010/main" val="207508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9672" y="1396044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9.1.3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网格的用法</a:t>
            </a:r>
            <a:endParaRPr lang="zh-CN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对齐网格：执行菜单栏中的【视图】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【对齐网格】，即可启用网格的吸附功能。在该命令的左侧将出现一个对号标志，取消对号标志即取消了相应的网格对齐，如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右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图所示。在绘制图形和移动图形时，图形将自动沿网格吸附，以方便图形的对齐操作。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964" y="1203598"/>
            <a:ext cx="1298404" cy="353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08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3608" y="1347614"/>
            <a:ext cx="5294292" cy="3416320"/>
            <a:chOff x="1979712" y="1419621"/>
            <a:chExt cx="5294292" cy="3416320"/>
          </a:xfrm>
        </p:grpSpPr>
        <p:sp>
          <p:nvSpPr>
            <p:cNvPr id="4" name="矩形 3"/>
            <p:cNvSpPr/>
            <p:nvPr/>
          </p:nvSpPr>
          <p:spPr>
            <a:xfrm>
              <a:off x="1979712" y="1419621"/>
              <a:ext cx="5294292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9.1.4</a:t>
              </a:r>
              <a:r>
                <a:rPr lang="zh-CN" altLang="zh-CN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圆角矩形</a:t>
              </a:r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工具的用法</a:t>
              </a:r>
              <a:endParaRPr lang="en-US" altLang="zh-CN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【圆角矩形工具】</a:t>
              </a:r>
              <a:r>
                <a:rPr lang="en-US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r>
                <a:rPr lang="zh-CN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的使用方法与矩形工具相同，直接拖动鼠标可绘制具有一定圆角度的矩形或正方形</a:t>
              </a:r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。</a:t>
              </a:r>
              <a:endParaRPr lang="en-US" altLang="zh-CN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也可以绘制精准的圆角矩形。首先在工具箱中选择【圆角矩形工具】</a:t>
              </a:r>
              <a:r>
                <a:rPr lang="en-US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r>
                <a:rPr lang="zh-CN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，然后将光标移动到绘图区合适的位置单击，即可弹出如</a:t>
              </a:r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右</a:t>
              </a:r>
              <a:r>
                <a:rPr lang="zh-CN" altLang="zh-CN" dirty="0">
                  <a:latin typeface="幼圆" panose="02010509060101010101" pitchFamily="49" charset="-122"/>
                  <a:ea typeface="幼圆" panose="02010509060101010101" pitchFamily="49" charset="-122"/>
                </a:rPr>
                <a:t>图所示的对话框。在【宽度】文本框中输入数值，指定圆角矩形的宽度；在【高度】文本框中输入数值，指定圆角矩形的高度；在【圆角半径】文本框中输入数值，指定圆角矩形的圆角半径大小。最后单击【确定】按钮，即可创建一个圆角矩形</a:t>
              </a:r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。</a:t>
              </a:r>
              <a:endParaRPr lang="zh-CN" altLang="zh-CN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920" y="1779662"/>
              <a:ext cx="285750" cy="2286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3355" y="2882642"/>
              <a:ext cx="285750" cy="228600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32" y="2499742"/>
            <a:ext cx="251460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2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9.1.5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透明度面板的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设置方法</a:t>
            </a:r>
            <a:endParaRPr lang="zh-CN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中，可以通过【透明度】面板来调整图形的透明度。可以将一个对象的填色、描边或对象群组从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100%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的不透明度变更为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0%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的完全透明。当降低对象的透明度时，其下方的图形会透过该对象显示出来。</a:t>
            </a:r>
          </a:p>
        </p:txBody>
      </p:sp>
    </p:spTree>
    <p:extLst>
      <p:ext uri="{BB962C8B-B14F-4D97-AF65-F5344CB8AC3E}">
        <p14:creationId xmlns:p14="http://schemas.microsoft.com/office/powerpoint/2010/main" val="200637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8632" y="1419621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9.1.6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描边面板的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设置方法</a:t>
            </a:r>
            <a:endParaRPr lang="zh-CN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除了使用【颜色】面板对描边进行填色外，还可以使用【描边】面板设置描边的其他属性，如描边的粗细、端点、斜接限制、连接、对齐描边、虚线、箭头、缩放、对齐和配置文件等。执行菜单栏中的【窗口】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【描边】命令，即可打开如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右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图所示的对话框。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910" y="1275607"/>
            <a:ext cx="209404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83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9.1.7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包装相关知识及欣赏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纸盒包装的印刷要求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制版印刷直接影响包装设计效果。一个看起来不错的设计，制版印刷后的效果可能并不理想，所以，在包装设计中，确定图案的布局、色彩的选择及文字的安排时，除了要考虑商品的性质和美学、艺术效果外，还需要考虑制版印刷后的实际效果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最重要的环节，就是根据产片的特点，控制好操作技术和工艺技术，以适度的印刷压力、采用合适的油墨涂布量进行印刷；以油墨、印刷和纸板的特性为依据，采用合适的速度进行印刷，才能使印刷质量和生产效率都得到较好的提高。</a:t>
            </a:r>
          </a:p>
        </p:txBody>
      </p:sp>
    </p:spTree>
    <p:extLst>
      <p:ext uri="{BB962C8B-B14F-4D97-AF65-F5344CB8AC3E}">
        <p14:creationId xmlns:p14="http://schemas.microsoft.com/office/powerpoint/2010/main" val="197657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27" y="487274"/>
            <a:ext cx="1268728" cy="146774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29" y="3582300"/>
            <a:ext cx="1619627" cy="93725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24" y="3589018"/>
            <a:ext cx="1708211" cy="9416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49" y="3567861"/>
            <a:ext cx="1554911" cy="9416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55" y="483518"/>
            <a:ext cx="2191720" cy="154823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69" y="1999277"/>
            <a:ext cx="1124152" cy="156858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5" y="1999277"/>
            <a:ext cx="1139865" cy="158417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97742"/>
            <a:ext cx="1194785" cy="158724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35" y="1999277"/>
            <a:ext cx="1124241" cy="156858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7274"/>
            <a:ext cx="1123876" cy="151200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444" y="483518"/>
            <a:ext cx="1145783" cy="148006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0" y="2026121"/>
            <a:ext cx="1124335" cy="155733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32" y="3584988"/>
            <a:ext cx="1169556" cy="91637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275606"/>
            <a:ext cx="5294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9.1.7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包装相关知识及欣赏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包装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设计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欣赏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95686"/>
            <a:ext cx="1795549" cy="25270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23678"/>
            <a:ext cx="3071553" cy="25187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577470" y="456287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披萨包装盒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24128" y="458014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工业包装盒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17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9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9.2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01666"/>
            <a:ext cx="5808883" cy="23422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2441097" y="1275606"/>
            <a:ext cx="169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9.2.1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项目实操</a:t>
            </a:r>
          </a:p>
        </p:txBody>
      </p:sp>
    </p:spTree>
    <p:extLst>
      <p:ext uri="{BB962C8B-B14F-4D97-AF65-F5344CB8AC3E}">
        <p14:creationId xmlns:p14="http://schemas.microsoft.com/office/powerpoint/2010/main" val="328053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9.2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0768" y="1635646"/>
            <a:ext cx="6462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9.2.2</a:t>
            </a:r>
            <a:r>
              <a:rPr lang="zh-CN" altLang="en-US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项目小结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包装设计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是将美术与自然科学相结合，运用到产品的包装保护和美化方面，它不是广义的“美术”，也不是单纯的装潢，而是含科学、艺术、材料、经济、心理、市场等综合要素的多功能的体现。</a:t>
            </a:r>
          </a:p>
        </p:txBody>
      </p:sp>
    </p:spTree>
    <p:extLst>
      <p:ext uri="{BB962C8B-B14F-4D97-AF65-F5344CB8AC3E}">
        <p14:creationId xmlns:p14="http://schemas.microsoft.com/office/powerpoint/2010/main" val="192491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1835696" y="843558"/>
            <a:ext cx="5111170" cy="20042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35066" y="309885"/>
            <a:ext cx="3469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9.3</a:t>
            </a:r>
            <a:r>
              <a:rPr lang="zh-CN" altLang="zh-CN" sz="2400" b="1" dirty="0">
                <a:solidFill>
                  <a:srgbClr val="00B050"/>
                </a:solidFill>
                <a:latin typeface="+mj-ea"/>
                <a:ea typeface="+mj-ea"/>
              </a:rPr>
              <a:t>拓展设计——手提袋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59" y="1601680"/>
            <a:ext cx="3225917" cy="31366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4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>
              <a:solidFill>
                <a:srgbClr val="00B050"/>
              </a:solidFill>
            </a:endParaRPr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563888" y="1995686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  </a:t>
            </a:r>
            <a:r>
              <a:rPr lang="zh-CN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包装设计</a:t>
            </a: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48787" y="98757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>
                <a:solidFill>
                  <a:srgbClr val="00B050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821635" y="1885961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7654"/>
            <a:ext cx="2345979" cy="22810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181676" y="2078731"/>
            <a:ext cx="3744414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包装的主要作用有二：一是保护产品；二是美化和宣传产品。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包装设计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的基本任务是科学地、经济地完成产品包装的造型、结构和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装潢设计</a:t>
            </a:r>
            <a:r>
              <a:rPr lang="zh-CN" altLang="zh-CN" dirty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98523" y="1294477"/>
            <a:ext cx="40091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掌握标尺的用法</a:t>
            </a: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掌握参考线的用法</a:t>
            </a: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掌握网格的用法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圆角矩形工具的用法</a:t>
            </a: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学会透明度面板的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设置方法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学会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描边面板的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设置方法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理解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包装设计相关知识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学会包装设计的基本方法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035" y="2077774"/>
            <a:ext cx="2450123" cy="9879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3882340" y="1607977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标尺用法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标尺不但可用来显示当前鼠标指针所在位置的坐标，还可以更准确地查看图形的位置，以便精确地移动或对齐图形对象。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58850" y="2643758"/>
            <a:ext cx="52774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）显示标尺：执行菜单栏中的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视图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标尺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显示标尺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命令，即可启动标尺，此时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显示标尺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命令将变成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隐藏标尺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命令。标尺有两个，其中一个在文档窗口的顶部，叫水平标尺，另一个在文档窗口的左侧，叫垂直标尺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标尺用法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调整标尺的原点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使用鼠标时在标尺上会出现一个虚线称为指示线，表示这时鼠标所指的当前位置。在水平标尺和垂直标尺的交界处，即文档窗口的左上角处与文档形成一个框，叫原点框。如果要修改标尺原点的位置，可以将光标移动到原点框内按住鼠标拖动将出现一个交叉的十字线，在适当的位置释放鼠标，即可修改标尺原点的位置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2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标尺用法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调整标尺单位：如果想快速修改水平和垂直标尺的单位，在水平或垂直标尺上右击，从弹出的快捷菜单中选择需要的单位即可。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23" y="2787774"/>
            <a:ext cx="20002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2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9.1.2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参考线用法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参考线是精确绘图时用来作为参考的线，它只是显示在文档画面中方便对齐图像，并不参与打印。可以移动或删除参考线，也可以锁定参考线，以免不小心移动它。参考线的优点在于可以任意设定其位置。</a:t>
            </a:r>
            <a:endParaRPr lang="en-US" altLang="zh-CN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建立标尺参考线：将光标移动到水平标尺位置，按住鼠标向下拖动可拉出一条线，拖动到达目标位置后释放鼠标，即可创建一条水平参考线；将光标移动到垂直标尺位置，按住鼠标向右拖动可拉出一条线，拖动到达目标位置后释放鼠标，即可创建一条垂直参考线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72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9.1 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9712" y="1419621"/>
            <a:ext cx="52942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9.1.2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参考线用法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移动参考线位置：创建完参考线后，如果对现有的参考线位置不满意，可以利用选择工具来移动参考线位置。将光标放置在参考线上，光标的右下角将出现一个方块，按住鼠标拖动到合适的位置，释放鼠标即可。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995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8543</TotalTime>
  <Words>1530</Words>
  <Application>Microsoft Office PowerPoint</Application>
  <PresentationFormat>全屏显示(16:9)</PresentationFormat>
  <Paragraphs>86</Paragraphs>
  <Slides>24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VIPUSER</cp:lastModifiedBy>
  <cp:revision>1023</cp:revision>
  <dcterms:created xsi:type="dcterms:W3CDTF">2015-04-24T01:01:13Z</dcterms:created>
  <dcterms:modified xsi:type="dcterms:W3CDTF">2018-07-24T00:16:19Z</dcterms:modified>
  <cp:category>第一PPT</cp:category>
</cp:coreProperties>
</file>