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1"/>
  </p:sldMasterIdLst>
  <p:notesMasterIdLst>
    <p:notesMasterId r:id="rId23"/>
  </p:notesMasterIdLst>
  <p:sldIdLst>
    <p:sldId id="435" r:id="rId2"/>
    <p:sldId id="403" r:id="rId3"/>
    <p:sldId id="393" r:id="rId4"/>
    <p:sldId id="451" r:id="rId5"/>
    <p:sldId id="452" r:id="rId6"/>
    <p:sldId id="453" r:id="rId7"/>
    <p:sldId id="461" r:id="rId8"/>
    <p:sldId id="462" r:id="rId9"/>
    <p:sldId id="463" r:id="rId10"/>
    <p:sldId id="464" r:id="rId11"/>
    <p:sldId id="465" r:id="rId12"/>
    <p:sldId id="466" r:id="rId13"/>
    <p:sldId id="467" r:id="rId14"/>
    <p:sldId id="468" r:id="rId15"/>
    <p:sldId id="469" r:id="rId16"/>
    <p:sldId id="470" r:id="rId17"/>
    <p:sldId id="471" r:id="rId18"/>
    <p:sldId id="458" r:id="rId19"/>
    <p:sldId id="459" r:id="rId20"/>
    <p:sldId id="460" r:id="rId21"/>
    <p:sldId id="431" r:id="rId22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8E28"/>
    <a:srgbClr val="EB4917"/>
    <a:srgbClr val="080808"/>
    <a:srgbClr val="333333"/>
    <a:srgbClr val="1C1C1C"/>
    <a:srgbClr val="000000"/>
    <a:srgbClr val="5F5F5F"/>
    <a:srgbClr val="FCFCFC"/>
    <a:srgbClr val="CCD0D1"/>
    <a:srgbClr val="EED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7" autoAdjust="0"/>
    <p:restoredTop sz="94615" autoAdjust="0"/>
  </p:normalViewPr>
  <p:slideViewPr>
    <p:cSldViewPr>
      <p:cViewPr varScale="1">
        <p:scale>
          <a:sx n="67" d="100"/>
          <a:sy n="67" d="100"/>
        </p:scale>
        <p:origin x="-114" y="-10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2018/7/20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315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59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75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630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6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E37400-0646-4690-B3CD-AFE7E0746041}" type="datetimeFigureOut">
              <a:rPr lang="zh-CN" altLang="en-US" smtClean="0"/>
              <a:pPr/>
              <a:t>2018/7/20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3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44420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</p:sldLayoutIdLst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矩形 261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DA8E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cxnSp>
        <p:nvCxnSpPr>
          <p:cNvPr id="264" name="直接连接符 263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DA8E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圆角矩形 264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DA8E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en-US" altLang="zh-CN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  </a:t>
            </a:r>
            <a:r>
              <a:rPr lang="zh-CN" altLang="en-US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名片设计</a:t>
            </a:r>
          </a:p>
        </p:txBody>
      </p:sp>
      <p:sp>
        <p:nvSpPr>
          <p:cNvPr id="2" name="矩形 1"/>
          <p:cNvSpPr/>
          <p:nvPr/>
        </p:nvSpPr>
        <p:spPr>
          <a:xfrm>
            <a:off x="1513870" y="1961327"/>
            <a:ext cx="6341288" cy="588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Illustrator CC </a:t>
            </a:r>
            <a:r>
              <a:rPr lang="zh-CN" altLang="en-US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平面设计实例教程</a:t>
            </a:r>
          </a:p>
        </p:txBody>
      </p:sp>
    </p:spTree>
    <p:extLst>
      <p:ext uri="{BB962C8B-B14F-4D97-AF65-F5344CB8AC3E}">
        <p14:creationId xmlns:p14="http://schemas.microsoft.com/office/powerpoint/2010/main" val="61835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76772" y="1496854"/>
            <a:ext cx="6390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复合路径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复合路径是一种较为复杂的路径对象，它由两个或多个开放或封闭的路径组成，可以利用菜单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对象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复合路径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建立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命令来制作复合路径，也可以利用菜单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对象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复合路径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释放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命令将复合路径释放。</a:t>
            </a:r>
          </a:p>
        </p:txBody>
      </p:sp>
    </p:spTree>
    <p:extLst>
      <p:ext uri="{BB962C8B-B14F-4D97-AF65-F5344CB8AC3E}">
        <p14:creationId xmlns:p14="http://schemas.microsoft.com/office/powerpoint/2010/main" val="268986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59632" y="1097325"/>
            <a:ext cx="6390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3.1.5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运用钢笔工具绘制不规则闭合图形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在工具箱中选择钢笔工具 ，把光标移动到绘图区，单击需要绘图的起始点，然后移动光标到适当的位置单击确定第二个点，两点之间出现一条线段，继续单击，则在落点与上一次单击点之间出现一条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直线。当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绘制到最后一个点时，将鼠标移动到起始点上，此时在指针的旁边出现一个小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圆环，单击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封闭该路径，即可得到一个封闭的不规则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图形。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124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59632" y="940534"/>
            <a:ext cx="63904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3.1.6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投影效果</a:t>
            </a: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效果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菜单为用户提供了许多特殊的功能，使得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处理图形更加丰富，在效果菜单中大体可以分为三部分，其中第二部分主要是对矢量图形的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效果，效果菜单如下图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3-20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所示。</a:t>
            </a:r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648" y="2643758"/>
            <a:ext cx="1751448" cy="194421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153455" y="465069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3-20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54754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59632" y="843558"/>
            <a:ext cx="7272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3.1.7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符号面板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符号具有很大的方便性和灵活性，它不但可以快速创建很多相同的图形对象，还可以利用相关的的符号工具对这些对象进行相应的编辑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符号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面板是用来放置符号的地方。执行菜单中的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窗口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符号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命令，打开如图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3-24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所示的符号面板。</a:t>
            </a:r>
          </a:p>
        </p:txBody>
      </p:sp>
      <p:sp>
        <p:nvSpPr>
          <p:cNvPr id="2" name="矩形 1"/>
          <p:cNvSpPr/>
          <p:nvPr/>
        </p:nvSpPr>
        <p:spPr>
          <a:xfrm>
            <a:off x="4499992" y="4794706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 smtClean="0"/>
              <a:t>3-24</a:t>
            </a:r>
            <a:endParaRPr lang="zh-CN" altLang="zh-CN" dirty="0"/>
          </a:p>
        </p:txBody>
      </p:sp>
      <p:pic>
        <p:nvPicPr>
          <p:cNvPr id="8" name="图片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787774"/>
            <a:ext cx="2232249" cy="202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73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59632" y="1019512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3.1.8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名片的相关知识及欣赏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952069"/>
              </p:ext>
            </p:extLst>
          </p:nvPr>
        </p:nvGraphicFramePr>
        <p:xfrm>
          <a:off x="1619672" y="2211710"/>
          <a:ext cx="6192689" cy="17281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3745"/>
                <a:gridCol w="2064472"/>
                <a:gridCol w="2064472"/>
              </a:tblGrid>
              <a:tr h="432048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</a:rPr>
                        <a:t>名片的标准尺寸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加上出血的尺寸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备注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90mm×54mm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94 × 58mm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indent="266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出血上下左右各</a:t>
                      </a:r>
                      <a:r>
                        <a:rPr lang="en-US" sz="1050" kern="100">
                          <a:effectLst/>
                        </a:rPr>
                        <a:t>2mm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90mm×50mm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94mm×54mm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90mm×45mm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94mm×49mm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568903" y="1635646"/>
            <a:ext cx="1744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zh-CN" dirty="0"/>
              <a:t>名片标准尺寸</a:t>
            </a:r>
          </a:p>
        </p:txBody>
      </p:sp>
      <p:sp>
        <p:nvSpPr>
          <p:cNvPr id="9" name="矩形 8"/>
          <p:cNvSpPr/>
          <p:nvPr/>
        </p:nvSpPr>
        <p:spPr>
          <a:xfrm>
            <a:off x="1619672" y="4083918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如果成品尺寸超出一张名片的大小，请注明您要的正确尺寸，上下左右也是各</a:t>
            </a:r>
            <a:r>
              <a:rPr lang="en-US" altLang="zh-CN" dirty="0"/>
              <a:t>2mm</a:t>
            </a:r>
            <a:r>
              <a:rPr lang="zh-CN" altLang="en-US" dirty="0"/>
              <a:t>的出血。</a:t>
            </a:r>
          </a:p>
        </p:txBody>
      </p:sp>
    </p:spTree>
    <p:extLst>
      <p:ext uri="{BB962C8B-B14F-4D97-AF65-F5344CB8AC3E}">
        <p14:creationId xmlns:p14="http://schemas.microsoft.com/office/powerpoint/2010/main" val="314168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7624" y="1077580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色彩模式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色彩模式应为 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CMYK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，栅格效果 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350dpi 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以上。</a:t>
            </a: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内容部分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）文案的编排应距离裁切线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3mm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以上，以免裁切时有文字被切到。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）稿件确认后，应将文字转换成曲线（创建轮廓），以免输出制版时因找不到字型而出现乱码。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）文字输入时请不要设定使用系统字，若使用会造成笔划交错处有白色节点。同时请不要将文字设定为套印填色。</a:t>
            </a:r>
          </a:p>
        </p:txBody>
      </p:sp>
    </p:spTree>
    <p:extLst>
      <p:ext uri="{BB962C8B-B14F-4D97-AF65-F5344CB8AC3E}">
        <p14:creationId xmlns:p14="http://schemas.microsoft.com/office/powerpoint/2010/main" val="142103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7624" y="1261085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4.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颜色部分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）使用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CMYK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色标的百分比来决定制作填色。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）同一图档在不同次印刷时，色彩都会有些差距，色差度在上下百分之十以内为正常。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）底纹或底图颜色的设定不要低于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5%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，以免印刷成品时无法呈现。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）影像、照片以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CMYK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模式制作，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TIFF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档案格式储存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506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7624" y="1261085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5.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名片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欣赏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547" y="2067694"/>
            <a:ext cx="2879413" cy="1656184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08" y="2067694"/>
            <a:ext cx="3009736" cy="165618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431373" y="4227934"/>
            <a:ext cx="4224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商务名片正面</a:t>
            </a:r>
            <a:r>
              <a:rPr lang="en-US" altLang="zh-CN" dirty="0"/>
              <a:t>                        </a:t>
            </a:r>
            <a:r>
              <a:rPr lang="zh-CN" altLang="zh-CN" dirty="0"/>
              <a:t>商务名片反面</a:t>
            </a:r>
          </a:p>
        </p:txBody>
      </p:sp>
    </p:spTree>
    <p:extLst>
      <p:ext uri="{BB962C8B-B14F-4D97-AF65-F5344CB8AC3E}">
        <p14:creationId xmlns:p14="http://schemas.microsoft.com/office/powerpoint/2010/main" val="217994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.2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项目实战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70" y="1131590"/>
            <a:ext cx="5079508" cy="315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8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.2 </a:t>
            </a:r>
            <a:r>
              <a:rPr lang="zh-CN" altLang="en-US" sz="2400" b="1" dirty="0">
                <a:solidFill>
                  <a:srgbClr val="DA8E28"/>
                </a:solidFill>
                <a:latin typeface="+mj-ea"/>
                <a:ea typeface="+mj-ea"/>
              </a:rPr>
              <a:t>项目实战</a:t>
            </a:r>
            <a:endParaRPr lang="en-US" altLang="zh-CN" sz="2400" b="1" dirty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4428" y="1419622"/>
            <a:ext cx="68339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3.2.2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项目小结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同一款名片的基本色调应当一致、色彩明度统一，这样会让人感觉浑然一体很舒服。当然不排除故意调整颜色对比以吸引眼球的设计。正规的商务名片，以简洁大方为主，色彩应用应当依照企业标准色和辅助色来设计。一般的企业标准色不会超过三种，加上辅助配色，会给人以整体感，让人一眼就能辨别出它的主体色和强调色。</a:t>
            </a:r>
          </a:p>
        </p:txBody>
      </p:sp>
    </p:spTree>
    <p:extLst>
      <p:ext uri="{BB962C8B-B14F-4D97-AF65-F5344CB8AC3E}">
        <p14:creationId xmlns:p14="http://schemas.microsoft.com/office/powerpoint/2010/main" val="46614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227" y="487274"/>
            <a:ext cx="1268728" cy="146774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329" y="3582300"/>
            <a:ext cx="1619627" cy="93725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324" y="3589018"/>
            <a:ext cx="1708211" cy="94167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749" y="3567861"/>
            <a:ext cx="1554911" cy="94167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955" y="483518"/>
            <a:ext cx="2191720" cy="154823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569" y="1999277"/>
            <a:ext cx="1124152" cy="156858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475" y="1999277"/>
            <a:ext cx="1139865" cy="158417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997742"/>
            <a:ext cx="1194785" cy="1587246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235" y="1999277"/>
            <a:ext cx="1124241" cy="156858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87274"/>
            <a:ext cx="1123876" cy="1512002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444" y="483518"/>
            <a:ext cx="1145783" cy="148006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40" y="2026121"/>
            <a:ext cx="1124335" cy="155733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232" y="3584988"/>
            <a:ext cx="1169556" cy="91637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259632" y="1169913"/>
            <a:ext cx="553998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r>
              <a:rPr lang="zh-CN" altLang="en-US" sz="3600" b="1" dirty="0">
                <a:solidFill>
                  <a:srgbClr val="DA8E28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zh-CN" altLang="en-US" sz="3600" b="1" dirty="0" smtClean="0">
                <a:solidFill>
                  <a:srgbClr val="DA8E28"/>
                </a:solidFill>
                <a:latin typeface="微软雅黑" pitchFamily="34" charset="-122"/>
                <a:ea typeface="微软雅黑" pitchFamily="34" charset="-122"/>
              </a:rPr>
              <a:t>书部分实例</a:t>
            </a: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2123728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69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635495" y="309885"/>
            <a:ext cx="3868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3.3</a:t>
            </a:r>
            <a:r>
              <a:rPr lang="zh-CN" altLang="en-US" sz="2400" b="1" dirty="0">
                <a:solidFill>
                  <a:srgbClr val="DA8E28"/>
                </a:solidFill>
                <a:latin typeface="+mj-ea"/>
                <a:ea typeface="+mj-ea"/>
              </a:rPr>
              <a:t>拓展设计</a:t>
            </a:r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——</a:t>
            </a:r>
            <a:r>
              <a:rPr lang="zh-CN" altLang="en-US" sz="2400" b="1" dirty="0">
                <a:solidFill>
                  <a:srgbClr val="DA8E28"/>
                </a:solidFill>
                <a:latin typeface="+mj-ea"/>
                <a:ea typeface="+mj-ea"/>
              </a:rPr>
              <a:t>名片反面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pic>
        <p:nvPicPr>
          <p:cNvPr id="6" name="图片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436" y="1204212"/>
            <a:ext cx="5061844" cy="302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13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DA8E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sp>
        <p:nvSpPr>
          <p:cNvPr id="21" name="TextBox 59"/>
          <p:cNvSpPr txBox="1">
            <a:spLocks noChangeArrowheads="1"/>
          </p:cNvSpPr>
          <p:nvPr/>
        </p:nvSpPr>
        <p:spPr bwMode="auto">
          <a:xfrm>
            <a:off x="3795828" y="1961328"/>
            <a:ext cx="1838961" cy="58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25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322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DA8E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DA8E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en-US" altLang="zh-CN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  </a:t>
            </a:r>
            <a:r>
              <a:rPr lang="zh-CN" altLang="en-US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名片设计</a:t>
            </a:r>
          </a:p>
        </p:txBody>
      </p:sp>
    </p:spTree>
    <p:extLst>
      <p:ext uri="{BB962C8B-B14F-4D97-AF65-F5344CB8AC3E}">
        <p14:creationId xmlns:p14="http://schemas.microsoft.com/office/powerpoint/2010/main" val="55116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844931" y="98757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3600" b="1" dirty="0" smtClean="0">
                <a:solidFill>
                  <a:srgbClr val="DA8E28"/>
                </a:solidFill>
                <a:latin typeface="+mj-ea"/>
                <a:ea typeface="+mj-ea"/>
              </a:rPr>
              <a:t>项目简介</a:t>
            </a:r>
            <a:endParaRPr lang="en-US" altLang="zh-CN" sz="36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4427984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16016" y="1805211"/>
            <a:ext cx="3744416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名片，是标示姓名及其所属组织、公司、单位的联系方法的纸片。名片是新朋友互相认识、自我介绍的最快速有效的方法。交换名片是商业交往的第一个标准官式动作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sz="2000" dirty="0" smtClean="0">
              <a:solidFill>
                <a:srgbClr val="080808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27" y="1419622"/>
            <a:ext cx="3752289" cy="230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20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400127" y="309885"/>
            <a:ext cx="2339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本项目学习目标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44008" y="1707654"/>
            <a:ext cx="44644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掌握</a:t>
            </a:r>
            <a:r>
              <a:rPr lang="zh-CN" altLang="en-US" sz="2000" smtClean="0">
                <a:latin typeface="幼圆" panose="02010509060101010101" pitchFamily="49" charset="-122"/>
                <a:ea typeface="幼圆" panose="02010509060101010101" pitchFamily="49" charset="-122"/>
              </a:rPr>
              <a:t>矩形</a:t>
            </a:r>
            <a:r>
              <a:rPr lang="zh-CN" altLang="en-US" sz="2000" smtClean="0">
                <a:latin typeface="幼圆" panose="02010509060101010101" pitchFamily="49" charset="-122"/>
                <a:ea typeface="幼圆" panose="02010509060101010101" pitchFamily="49" charset="-122"/>
              </a:rPr>
              <a:t>多边形工具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</a:t>
            </a:r>
            <a:r>
              <a:rPr lang="zh-CN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使用</a:t>
            </a:r>
            <a:r>
              <a:rPr lang="zh-CN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方法</a:t>
            </a:r>
            <a:endParaRPr lang="en-US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掌握直线工具的用法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	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学会钢笔工具绘制路径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了解符号面板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掌握投影效果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4572000" y="1669911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90288"/>
            <a:ext cx="3743136" cy="230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4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92796" y="1131590"/>
            <a:ext cx="64355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3.1.1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矩形工具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矩形工具主要用来绘制长方形和正方形，是最基本的绘图工具之一，可以使用以下几种方法来绘制矩形。</a:t>
            </a:r>
          </a:p>
        </p:txBody>
      </p:sp>
      <p:sp>
        <p:nvSpPr>
          <p:cNvPr id="6" name="矩形 5"/>
          <p:cNvSpPr/>
          <p:nvPr/>
        </p:nvSpPr>
        <p:spPr>
          <a:xfrm>
            <a:off x="1785549" y="2274426"/>
            <a:ext cx="39036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【Method1】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使用拖动法绘制矩形</a:t>
            </a:r>
          </a:p>
        </p:txBody>
      </p:sp>
      <p:sp>
        <p:nvSpPr>
          <p:cNvPr id="7" name="矩形 6"/>
          <p:cNvSpPr/>
          <p:nvPr/>
        </p:nvSpPr>
        <p:spPr>
          <a:xfrm>
            <a:off x="1763688" y="2787774"/>
            <a:ext cx="3134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【Method2】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精确绘制矩形</a:t>
            </a:r>
          </a:p>
        </p:txBody>
      </p:sp>
      <p:sp>
        <p:nvSpPr>
          <p:cNvPr id="8" name="矩形 7"/>
          <p:cNvSpPr/>
          <p:nvPr/>
        </p:nvSpPr>
        <p:spPr>
          <a:xfrm>
            <a:off x="1907704" y="3363838"/>
            <a:ext cx="62646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按住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Shift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键可以绘制正方形；按住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Alt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键可以以鼠标单击点为中心绘制矩形；按住</a:t>
            </a:r>
            <a:r>
              <a:rPr lang="en-US" altLang="zh-CN" sz="2000" dirty="0" err="1">
                <a:latin typeface="幼圆" panose="02010509060101010101" pitchFamily="49" charset="-122"/>
                <a:ea typeface="幼圆" panose="02010509060101010101" pitchFamily="49" charset="-122"/>
              </a:rPr>
              <a:t>Shift+Alt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组合键可以以鼠标单击点为中心绘制正方形。 </a:t>
            </a:r>
          </a:p>
        </p:txBody>
      </p:sp>
    </p:spTree>
    <p:extLst>
      <p:ext uri="{BB962C8B-B14F-4D97-AF65-F5344CB8AC3E}">
        <p14:creationId xmlns:p14="http://schemas.microsoft.com/office/powerpoint/2010/main" val="362896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76772" y="1352838"/>
            <a:ext cx="6390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3.1.2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多边形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工具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利用多边形工具可以绘制各种多边形效果，如三角形、六边形、十边形等。多边形的绘制与其他图形稍有不同，在拖动时它的单击点为多边形的中心点。</a:t>
            </a: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【Method1】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使用拖动法绘制</a:t>
            </a: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【Method2】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精确绘制多边形</a:t>
            </a:r>
          </a:p>
        </p:txBody>
      </p:sp>
    </p:spTree>
    <p:extLst>
      <p:ext uri="{BB962C8B-B14F-4D97-AF65-F5344CB8AC3E}">
        <p14:creationId xmlns:p14="http://schemas.microsoft.com/office/powerpoint/2010/main" val="58589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76772" y="1424846"/>
            <a:ext cx="6390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3.1.3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直线工具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直线工具主要用来用来绘制不同的直线，可以使用直线绘制的方法来绘制线段，也可以利用直线段工具选项对话框来精确绘制直线段，具体操作方法如下：</a:t>
            </a: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【Method1】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使用拖动的方法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绘制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【Method2】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使用精确方法绘制</a:t>
            </a:r>
          </a:p>
        </p:txBody>
      </p:sp>
    </p:spTree>
    <p:extLst>
      <p:ext uri="{BB962C8B-B14F-4D97-AF65-F5344CB8AC3E}">
        <p14:creationId xmlns:p14="http://schemas.microsoft.com/office/powerpoint/2010/main" val="220593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76772" y="1203598"/>
            <a:ext cx="6390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3.1.4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路径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在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中，使用绘图工具绘制的所有对象，无论是单一的直线、曲线对象还是矩形、多边形等几何形状，都可以称为路径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开放路径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开放路径是指像直线或曲线那样的图形对象，它们的起点和终点没连接在一起，如图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3-15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所示。</a:t>
            </a:r>
          </a:p>
          <a:p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983" y="3507854"/>
            <a:ext cx="3830320" cy="100584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995936" y="4659982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3-15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6244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82868" y="309885"/>
            <a:ext cx="1973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DA8E28"/>
                </a:solidFill>
                <a:latin typeface="+mj-ea"/>
                <a:ea typeface="+mj-ea"/>
              </a:rPr>
              <a:t>3</a:t>
            </a:r>
            <a:r>
              <a:rPr lang="en-US" altLang="zh-CN" sz="2400" b="1" dirty="0" smtClean="0">
                <a:solidFill>
                  <a:srgbClr val="DA8E28"/>
                </a:solidFill>
                <a:latin typeface="+mj-ea"/>
                <a:ea typeface="+mj-ea"/>
              </a:rPr>
              <a:t>.1 </a:t>
            </a:r>
            <a:r>
              <a:rPr lang="zh-CN" altLang="en-US" sz="2400" b="1" dirty="0" smtClean="0">
                <a:solidFill>
                  <a:srgbClr val="DA8E28"/>
                </a:solidFill>
                <a:latin typeface="+mj-ea"/>
                <a:ea typeface="+mj-ea"/>
              </a:rPr>
              <a:t>知识准备</a:t>
            </a:r>
            <a:endParaRPr lang="en-US" altLang="zh-CN" sz="2400" b="1" dirty="0" smtClean="0">
              <a:solidFill>
                <a:srgbClr val="DA8E28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76772" y="1392327"/>
            <a:ext cx="6390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封闭路径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封闭路径是指起点和终点相互连接着的图形对象，如矩形、椭圆、圆、多边形等，如图所示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3-16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所示。</a:t>
            </a:r>
          </a:p>
          <a:p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95936" y="4515966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 smtClean="0"/>
              <a:t>3-16</a:t>
            </a:r>
            <a:endParaRPr lang="zh-CN" altLang="zh-CN" dirty="0"/>
          </a:p>
        </p:txBody>
      </p:sp>
      <p:pic>
        <p:nvPicPr>
          <p:cNvPr id="8" name="图片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910" y="2939777"/>
            <a:ext cx="3787140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42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LAYERS_CUSTOMIZATION" val="UEsDBBQAAgAIAImQhEf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iZCER6uvADQSAwAAYQsAACcAAAB1bml2ZXJzYWwvZmxhc2hfcHVibGlzaGluZ19zZXR0aW5ncy54bWzVVt1SGjEUvucpMul4KYsWq2V2cTr8TB0VGKFVr5ywCWzGbLJNsiBe9Wn6YH2SnmwEYbTOqnWmDheQk3O+8/+R8PAmFWjGtOFKRninWsOIyVhRLqcR/jbqbh9gZCyRlAglWYSlwuiwWQmzfCy4SYbMWlA1CGCkaWQ2wom1WSMI5vN5lZtMu1slcgv4phqrNMg0M0xapoNMkAV82UXGDG5WKgiFXnSqaC4Y4hRCkNxFR0RXEJPgwKuNSXw91SqXtKWE0khPxxH+UGu5z1LHQ7V5yqRLzjRB6MS2QSjlLh4ihvyWoYTxaQKB79cxmnNqkwjv1h0KaAcPUQpsnwNxKC0FyUh7B58ySyixxB+9P8turFkKvIguJEl5PIIb5PKPcHt09fVy0Dk7OeodX436/ZPR0cAHUdgEmzhhsOkohIBUrmO28hMSa0mcQNxgMyHCsDBYFy3VJkpuBOfOaKwE1L6wgnlIx4z2SMrWujG85rILmjsYTSARsYjwF82JwIhbIni8Mjb52Fhui/531zURYMGcMXQ6xPfufXXihGjD1sNa3hhX87h5rnJB0ULlSPBrhqxCkH+ewq+EofXmoIlWaSGF8bHICA4eZ5zNGT0sanoH+DdHl+AizcESJjcTzHoPP3J+i8ZsojTgMjKDGQc5Nx6/+izgjBhzD0qWMW4NT47anaujXrtzseUSJHRGZPxMcGg4SzP7FvgEcpcKXAihoJprEFCZmOSGFf2hnBZqZdIs7Tshs6LprpEFKLSbQzweEy5iGE0uc1YWMCYSKSkWiMSwQsaN0Iyr3IDED4uHNi8K0JsiLotQp7BB4ExTpsug1XZ2P9b3Pu0ffG5Ug98/f20/aXRHKwNBnDfPK60niWVFLg93LgwcFzxODVbn/yczDM4638vUtde5GJXqZmdYCq5fRqt/XEbrzFPZYI3GypidEy2BiN6Fag84c+oJGlhT8JRbRv/lOrxgpF/1b+f34W1G+g1zfs0av5uU/Wn1cNp4KYXBo085d5NyyVMohGPv1fuvuVevwdvr0atKBdA2n8XNyh9QSwMEFAACAAgAiZCER+ShKwC+AgAAVQoAACEAAAB1bml2ZXJzYWwvZmxhc2hfc2tpbl9zZXR0aW5ncy54bWyVVsFu2zAMve8rguxeZ+u6boAaIE1ToEC3FmvRu2wzthBZMiQ5Xf5+oizXUhInXogCEfkeSVEkU6I3TMw/TSYkk1yqFzCGiUKjptNNWH4zTRtjpLjIpDAgzIWQqqJ8Ov987z4kcchzLLkFNZazphn0YWazy/vFbAzFx7i6RhkiZLKqqdg9ykJepDTbFEo2Ij+bWrmrQXEmNpjRz+vlajAAZ9o8GKiinFY/UMZRagVaA6b0fYVylsVpCryLNHOfkZw+1Onb79G2TDPjaIsvKEO0mhYQF3m2RBnGC+s9fpVrlNMEA3+NhV5+RRmEcroDFTtfXKEMMmTd1P/TI7WSBRY05px+xA8OlzS342cJdzOUswS8EAY6+wq+PN/uUAKQ/xrOPcFxVZI/Y133FgI+esphblQDJOlOrU2X8v2pMXY+YL6mXFtAqOpBzzbpZ9rozk2s63F/4J2JPPTlNT3kTfKmgmWbcOAu1vf45fLW7YrQ6YcuyFDB1iuDFHtlj/xt63qADJQ98oWzHJ4E3x1msG9qSd0j31L/nKfrb60gqD3m3tqdOitGesTR1UGqXtFhKpnDXGM6r6wCfDeSOF2bUnKQExF0ywpqmBS/EJfu3GU0SfYMvteOdxYxzHA41nAuR7umw3K5c9yP3ho3ZPuz0F+uPU+M3eI3U2oMzcrK/izp6cTz7JjYwkyT4wzckxYO6kGsZcBxsYdIFVUbUK9S8rFhhDSgx7qX7XANwUkS1IAkx6tMvJNj5RdNlYJa2VdjoLsqx8oWWLKi5PbPvDF4h3yPMWBtqaa0/gRlH30ZKHwTAFVZ2XVte2gtVcMN47CFbvgDhbvy0N2Itl061HAL8whrE7ac14zqSb8r+l6Jd0igP4J/s2lFjvcsI9re0FS7m0WT363hPpdoMXfrDJsv3GTu7HspcmzthxW0Svx38h9QSwMEFAACAAgAiZCER9XqJ9PnAgAAcgoAACYAAAB1bml2ZXJzYWwvaHRtbF9wdWJsaXNoaW5nX3NldHRpbmdzLnhtbNVWzU4bMRC+5yksVxzJAqWFok1QRYKIoElE0gInNFk7WQuvvbW9CeHUp+mD9Uk6XhNIBEULgqpVDonHM9988xvH+9eZJFNurNCqQTfrG5RwlWgm1KRBvw4P13cpsQ4UA6kVb1ClKdlv1uK8GElh0wF3DlUtQRhl93LXoKlz+V4UzWazurC58bdaFg7xbT3RWZQbbrly3ES5hDl+uXnOLW3WaoTEQfRFs0JyIhhSUMKzA3nkMkmjoDWC5GpidKHYgZbaEDMZNei7jQP/WegEpJbIuPKx2SYKvdjtAWPC0wE5EDecpFxMUuS9s03JTDCXNujWtkdB7eghSokdQgCPcqAxFuVu4TPugIGDcAz+HL92diEIIjZXkIlkiDfEh9+greHl0UW/fXrS6R5fDnu9k2GnH0iUNtEqThytOoqRkC5Mwu/8xOAcJCnyRpsxSMvjaFm0UBtrtULOn8lIS0x9aUXJGJnKeYN+NgIkJcKBFMndrQMz4e5QSIzB227Wx8rRe8AQb5KCsXzZ0eLG+iwmzTNdSEbmuiBSXHHiNMGIigx/pZwsp5uMjc5KqQTriJWCcTIVfMbZfpmlW8A/ObpAF1mBltiKueQuePheiBsy4mNtEJfDFJsW5cIG/PqzgHOw9h4UFhzXBiedVvuy0221z9d8gMCmoJJngmMJeZa7t8AHjF1pdCGlxmwuQWBmEigsL+vDBCvVqoRZ2XcK07LovpAlKJZbIJ+AiRcJtpZQBa8KmIAiWsk5gQSHwvoWmgpdWJSEZgnQ9kUEgykRqqQ6wQWFzgzjpgraxubW++0PH3d2P+3Vo18/fq4/aXS7KPoSvLewKQ6eXBV36+LhzMWRn9DHh92Z4m/Nev+0/a1Kprrt82Gl+rQHleB6VbR6x1W0TsNy6i8tpipmZ2AUrpb/QrWLW3ASVi7uQSky4Th7zQZ/QZM+/Y8UWviVmvQNo3hy1P7dIMLp7gGy8uKIo0efRDWUr74Tm7XfUEsDBBQAAgAIAImQhEcAu+QqngEAAB8GAAAfAAAAdW5pdmVyc2FsL2h0bWxfc2tpbl9zZXR0aW5ncy5qc42UTW/CMAyG7/wKlF0n1I0xtt0QH9IkDpPGbdohLaZUpEmVhI4O8d9XlwFN6o7FF/Ly5HXsKt53uuViEeu+dPfV72r/5u4rDVCzegu3ri5a9BR1ZkSyhEWSgkgkMA/JT0fP8uFCUMZMVqZh8Y62pubHFP6z4sLU8Yyw0IRmqMM5AX4R2o46/H0WO7W6jjXVGh1urVWyFylpQdqeVDrlFcNuZtWql+jBKgd9BV3xCBzTIOjPRkEbeXEcDDHqXKTSjMtirmLVC3m0ibXaymVb/nWRgS4/+eY37fNwPHXsRGLsq4XUTzx9wmgnMw3GwG/exykGCQsegqj5BtX6A3WMmwV5dJ6YxJ7o0R1Gnc54DI0uBWMMF5OlV6ObQ4wmZ2Fnj0T/HsMhBC9AN6xGAwwHVNk2+8cHzLSKsSMNtNnzMyoUXyYyPnKTAIPk8LJo29a9S6EPEwzmPCHlPaE19fzSttnhg4YArTOWTnmNl3dO2QlKlEQORWjUtMrpOWL9OYL7jy7j1vJonZbjoRyOZRu43oBeKCXK239eu6efq3P4AVBLAwQUAAIACACJkIR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iZCER7DtXVduAAAAdgAAABwAAAB1bml2ZXJzYWwvbG9jYWxfc2V0dGluZ3MueG1sDcw9DsIwDEDhvaewvJefjaFpNzYQEuUAVmNQJMdGiYXg9nh7w6c3Ld8q8OHWi2nC4+6AwLpZLvpK+FjP4wmhO2kmMeWEagjLPExiG8md3QN2eAv9uK1cI5yvVEPeGndWJ48zjHCJ57Nwxv08/AFQSwMEFAACAAgAA3TL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iZCER1xY5FeMAgAAagcAACkAAAB1bml2ZXJzYWwvc2tpbl9jdXN0b21pemF0aW9uX3NldHRpbmdzLnhtbJVVS27bMBDd9xSEDxCTIvUDHAP6UIWBIg2aAF3TMuMKkUmDpNOk0AV6hqKLZtEDdJlNT9M2xyhp1x+5iuNoVuS8N8N5HA0H+roS2UIbOas+MVNJccGNqcRUD18BMChlLdW54pqb5UZ7Cwg246e9Pw/3j59/PP788uvh+++v33pAGyYmTE1Oe1es1ry3Yq65oLKO8cIYKU5KKQwX5kRINWN1D9ywemEjFsuv13+eKG+4egHtipV8P1m4/J5ltTL5obNOTilncybu3sipPBmz8nqq5EJMjjnjh7s5V3UlrjfgOMxod5a60mZk+KzjbDRydgRrbi9R8+3RAursMLFmY16388FjGPu5Dsiwx7ypdGV2mAly1smcsynv0hw+gRY2fAc8gTCEhziG35oNGnvOutE1u+PqBSeS88X8hU0zV3LqtO2iHbjQDa2WbGJ/9w0nh84Oc1xdLt0xd9LSiuTO1rhBf2eWLMdNf3/erAK9r8REfhyJK/mPuB4wmfPqIQQrgUAUJlEe2RVJiQdCQj0agZz6mfXFOI9xZn25h7JBfy/EKq7ipR0q3VEH/Zb3f8JIaK7MSEz47RC30buudgWvlZXf4vQwIM6addZmKRUBBNlJQxsvwRgHIPNzlMMmDOMwQYBC4kPcpJFrQYB8H8VBg0LPx3ZVxIGNQmgcABIS4uWNRz3LBkmS5l7WhDhGKLHZaBRnTVGktucBQgiTvPEDXKQQWDS2MRIcOQFxjlMcNEmaoAiDIivSgjQ0p0Hmg8ijAYQNSVMM4VbcbXW7cm13jy5nLeczATuvoNO77bZ2cw3KhVIWfMlntssNB2Om+cj28fk7ekHPLpPL0duzVQNbqHs210htN23lTz6nfwFQSwMEFAACAAgAirpzR4LIvt4RCgAA+B4AABcAAAB1bml2ZXJzYWwvdW5pdmVyc2FsLnBuZ+2Z/1cTVxbA466rri62rlJKSonttrD9ItTlS5BvU79W241UKUUpIbSoqabyJWkaAkmm1SrLQYguW1GIyWlpQUtJuiKFaCBWCiNFJkspDEhMhECmEEkIaRJCmJmdwGnds7/sH7D5Yc7MvZ87b+57775735lX+vreVwJWU1dTKJSAPbt37KdQljMolN9yV60gNVUbYhDytoy3/5VtFCUcMkkKy9lbGVsplH9K1yy8/TtS/n3+7oM8CmVth+9aBuVdPkShhJbv2bH1jcKs6XvA7cMjbytGR66kstNjnz+T+jj99IZlQSde3v945vIfVgX+JewUk7l99dsvPXYre/npjS+t6Mne0PzqurGwU6+mrfho/+XAp099f/mNBPv1QwlvlQhwURQPSjfaDs7k6zTogyhjFqp/p3EYFdHaWstp+ExJZPvsJyrN3FiQdq5Umjy/inTv/vB118uw5PZwkFoKGqI9cyapI5vUfxjIBsepiveqRd4RI7zyN6Tqqy3eZ0jFwng40L2S4lPMH9KOi47UW5eTwgFnt6Q7qH3mlGY9KWUPECORkwnLyMeuw4u4ap1Pzdzla5sf7AODfuAHfuAHfuAHfuAHfuAHfuAHfuAHfuAHfuAHfvD/AIZcLMDdt8b3U1FyjuH7gfhhdr8PbByK9lmtimX42In/iWberAkDCY+uba4hEreWqUDPa5H4AynxU2e6dj5Nfv/O8MUbUSXsCE4F+e7c+3rkWvMR7+ECCW56gsCNyUePC0OLK9QVKhT3KVN4x7FxRqXW+4lOO9cPeOLAA3LrnYmL/dUc8mMGlRZrZonPE3Pg4HlUPyWzwTlyUzWuqcvj4ilO34sLmLGHdrZFYL5mppLeudGFk04efu071gJEnEXFgtBUKHkl2iw2Bj2bKOz/Li3MZvylcanDXg4QHcDtmGHeflSSDiWGozESBW1AOFu3B3tdc+MXs7ag5seKc6f0tqkLqFkzyLfmddR1s3f0xpDYZhUhOxs75LXxxI14s1rYbxMI18cykv90TEn2v5CO1lJ1nuK/hg6E6Ac26/o8F/ZeIlKHoz1nLqtXUCj37yWikcmbYlYK+Hd4fEkjt/fb1KFf4bTYIZAkICzdwd4O5pMOGebMw47AHTXzQWQDgy3tzrFio9cQjo/S8NFOeru9nNVK/GyTuG9o/6XMgXOkljmuFYBYLTYdT20FWlSoFxa0O36A9ESmFWorX+oe7BloKiOH2TymrBDCcPF9piTAvvJetMdM13rG6gFssozKTh0v0gcDuF0Kjg41bS7oEurtXxb8V9seHYiPcVjejGQzjlKRHMObiwOUhzIlbTMm4O80N3gIXChZ4G2+eTBdHmOzyNE4YiOYBKnFgDlOx7cWDxe50o5FWKcuIFuAni1Q8Q1Jl2XbKYR5KN9s00s0B0YTbZPsTRLA3Ddyp3OC2W4cP5lbnVmzFtWyt+n2KAh5gfHrOFOiWfLg4udRoeFTU6jWLcGYkTVDFpznTTRTgblvH5nd7ETdVxaDpT7BeHifRUl3Xi04HqJHzkpNrwDzfRwFmmGT82eC3aAGUJYFZLm6S9OveFobcrJQqtvpNFGxjEgkzq0I+CLKyiGaPuJ2xdBUVCkHry8asdE92TVh0soCN2YDiUqv8slvokJp7k9jGXChqM9ywd249GVPjXHOmclL6gx2x0wOv6hu4QQIWSXygAoF9oCt+JnTZDrjdSTGE++CXdjzFbwHwWzTOD5ET+Nx0yENHAN7mNMF5XiYZcJygWcg2d3oIn3IdbM7jeeOhYtrzeNpyUN13T2x9AqIrg+WVjrmTiS6ILQt62sIAgxgLgsknKfbDDJp5LwThexzTe1L4SA3ixe+kWWgzHRQNiLlDPXwt95sXptkSrN0WqbKvCu6m7em0kaE62PCyYi16CE+LOX8DDkdPZmOwiS8YK2UIzFCGV6rhn5sb1ZnXTdwr53AEMcl+hS22Z0DgzaYePzX0EhJtTTWx5tetOoy7K2x2+FP1qE4OQ6DJ5H4WftmxPFjq4qlakhV2rarYwNDgauOumN7F6PDJLN4hmHPpRe2K5sdzeZkNxKH4ZnIrr5g9wvpVqvjLbe2rLoy3TcVSO4wlrA9AnFXL7wGJqJFFZby/LaDDyfiinMwte29TNY7RY1PqQKkUTB1VqToxmrD0gFO9w1v2jPIkR6Pzdkny6Brr1RXkmucD8cBbr4BTWR9c5QL6Ez2p096IS6Mub0RiNFx1Wvc2dvdIPqaUWnpBEx4+S32LSX9bnPlB+Vek1IKZ0benugfilbjovJ4s7hhcZ0f9eXPPyOZKQVd2KuVEH/CRJ3NqErOfVRmv36K4E90Du9ujYgtXAiIStm3FADBiDCT44Bi3DXKKt3pnmAk+SbmzYxAFtpzrfKpxcGfOHm8OgRZezcYHZdySiZx83VDPvuPKuhSQWgx2O7NUdEtE/FmTZ8KjVNq0euEXiLqoCFPjJ5pYEJ6hY1rvC98YvHsLbEX9NCJeJ97jd6p9trBs0h4YChYDDfIUa72nQm9EtL8MjKtsEnyxe3glOFodfJhbuOnujids1WOXyPDfykof6rrLvjgnHW9aNf0i8yap5C4vJtQ3o9J8OeKUg3L8L6s91w/jUnOGoa6hB/B016ejH6Lf2cgyyUr8ZWfD3WnfQVHbS1KZcv4WfcEP9Z1Y/2ByK5bwWzM2yoRiayW1ZVRyhjLyJdLK/aMVyfCPtBHhdIZVrRwi2UiCmBHVHCOg5fcB20snVhErQlDk/Y57PE0Uf/Hb/ICKJSb/RiGAu6xFGLclFncVtp0ABww78Q6vAWxy/ZqY1Ph6So1TRC7TpkVtCZxZy9EpuZ4FC2SSR2TZ/pVa1ZlCc59e7GS57V/VmoRWml7yGXJpJ+NQNvyDevJTJHTPx712WLwtTjoWrtF7SqyLmY91KoCLXRehOFjRqXub0vZ2cAS2wU8zCkbSPTVj2EWjtsmEjXP1YQp1i3OjqZmqYQN8dJ4+WQJS0dbJjTTEDfiP2oQ6H5BAdaTqelw6pIN6OVoq3kzGx7aCNCETceedIUMeIy+MkUH0RbHguL7h2UO8uSWZZQl0flWX6lyKI05XDdZf7/oqU7+R1T9kisAi5it4jJcmTLbzGVHe4L0So6izEFFhNrG8Lzqrx7A4t02XtAfyJ679FrjOGPwvE7IALNGHpqIS+H66f7CfaRL76I9WxWmahcDOa/jM0B4UiyyW2pJoxB0pdBaFSNexV4LlAcFkq1VFedy7tYrNyE64jnDscWty31101Hfieqj71X79i7La8J8t9FawqVqPytYPFqN9z5LExOA+Fnb4saJ73oteR4gLCXCcFK8+WUTa7avDKQScwoAXjqL3eJ9hi26epTb9QgxxvG8/OsRLqEhdQROI7BOYkHAunPSZy1vaKJxXTtxotA+Rvwmy7WR+x3CU/vInp17dyi3ZZ/4N1BLAwQUAAIACACKunNH0iigUkoAAABrAAAAGwAAAHVuaXZlcnNhbC91bml2ZXJzYWwucG5nLnhtbLOxr8jNUShLLSrOzM+zVTLUM1Cyt+PlsikoSi3LTC1XqACKGekZQICSQiUqtzwzpSQDKGRgbo4QzEjNTM8osVWyMLCAC+oDzQQAUEsBAgAAFAACAAgAiZCER+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+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+B4AABcAAAAAAAAAAAAAAAAA9BYAAHVuaXZlcnNhbC91bml2ZXJzYWwucG5nUEsBAgAAFAACAAgAirpzR9IooFJKAAAAawAAABsAAAAAAAAAAQAAAAAAOiEAAHVuaXZlcnNhbC91bml2ZXJzYWwucG5nLnhtbFBLBQYAAAAACwALAEkDAAC9IQAAAAA="/>
  <p:tag name="ISPRING_ULTRA_SCORM_COURSE_ID" val="19D12169-10B6-4984-8CE8-8968B0B22BA0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RESOURCE_PATHS_HASH_PRESENTER" val="52cbd9a86846cf84597cb89449c7dbf386210ce"/>
</p:tagLst>
</file>

<file path=ppt/theme/theme1.xml><?xml version="1.0" encoding="utf-8"?>
<a:theme xmlns:a="http://schemas.openxmlformats.org/drawingml/2006/main" name="第一PPT，www.1ppt.com">
  <a:themeElements>
    <a:clrScheme name="自定义 265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26AADB"/>
      </a:accent1>
      <a:accent2>
        <a:srgbClr val="26AADB"/>
      </a:accent2>
      <a:accent3>
        <a:srgbClr val="26AADB"/>
      </a:accent3>
      <a:accent4>
        <a:srgbClr val="26AADB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8502</TotalTime>
  <Words>1097</Words>
  <Application>Microsoft Office PowerPoint</Application>
  <PresentationFormat>全屏显示(16:9)</PresentationFormat>
  <Paragraphs>94</Paragraphs>
  <Slides>21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第一PPT</cp:keywords>
  <cp:lastModifiedBy>admin</cp:lastModifiedBy>
  <cp:revision>1020</cp:revision>
  <dcterms:created xsi:type="dcterms:W3CDTF">2015-04-24T01:01:13Z</dcterms:created>
  <dcterms:modified xsi:type="dcterms:W3CDTF">2018-07-20T01:46:04Z</dcterms:modified>
  <cp:category>第一PPT</cp:category>
</cp:coreProperties>
</file>