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20"/>
  </p:notesMasterIdLst>
  <p:sldIdLst>
    <p:sldId id="435" r:id="rId2"/>
    <p:sldId id="403" r:id="rId3"/>
    <p:sldId id="393" r:id="rId4"/>
    <p:sldId id="451" r:id="rId5"/>
    <p:sldId id="452" r:id="rId6"/>
    <p:sldId id="453" r:id="rId7"/>
    <p:sldId id="454" r:id="rId8"/>
    <p:sldId id="455" r:id="rId9"/>
    <p:sldId id="456" r:id="rId10"/>
    <p:sldId id="457" r:id="rId11"/>
    <p:sldId id="458" r:id="rId12"/>
    <p:sldId id="459" r:id="rId13"/>
    <p:sldId id="460" r:id="rId14"/>
    <p:sldId id="461" r:id="rId15"/>
    <p:sldId id="462" r:id="rId16"/>
    <p:sldId id="463" r:id="rId17"/>
    <p:sldId id="464" r:id="rId18"/>
    <p:sldId id="431" r:id="rId19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4917"/>
    <a:srgbClr val="080808"/>
    <a:srgbClr val="333333"/>
    <a:srgbClr val="1C1C1C"/>
    <a:srgbClr val="000000"/>
    <a:srgbClr val="5F5F5F"/>
    <a:srgbClr val="FCFCFC"/>
    <a:srgbClr val="CCD0D1"/>
    <a:srgbClr val="EED56C"/>
    <a:srgbClr val="D43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2018-7-14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2018-7-14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EB4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EB49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EB4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  </a:t>
            </a:r>
            <a:r>
              <a:rPr lang="zh-CN" altLang="en-US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文字排版</a:t>
            </a:r>
            <a:endParaRPr lang="zh-CN" altLang="en-US" sz="106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1279089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5.1.6</a:t>
            </a:r>
            <a:r>
              <a:rPr lang="zh-CN" altLang="en-US" dirty="0"/>
              <a:t>沿路径翻转文字</a:t>
            </a:r>
          </a:p>
          <a:p>
            <a:r>
              <a:rPr lang="zh-CN" altLang="en-US" dirty="0"/>
              <a:t>要修改路径文字的方向，首先在工具箱中选取</a:t>
            </a:r>
            <a:r>
              <a:rPr lang="en-US" altLang="zh-CN" dirty="0"/>
              <a:t>【</a:t>
            </a:r>
            <a:r>
              <a:rPr lang="zh-CN" altLang="en-US" dirty="0"/>
              <a:t>选择工具</a:t>
            </a:r>
            <a:r>
              <a:rPr lang="en-US" altLang="zh-CN" dirty="0"/>
              <a:t>】 </a:t>
            </a:r>
            <a:r>
              <a:rPr lang="zh-CN" altLang="en-US" dirty="0"/>
              <a:t>或</a:t>
            </a:r>
            <a:r>
              <a:rPr lang="en-US" altLang="zh-CN" dirty="0"/>
              <a:t>【</a:t>
            </a:r>
            <a:r>
              <a:rPr lang="zh-CN" altLang="en-US" dirty="0"/>
              <a:t>直接选择工具</a:t>
            </a:r>
            <a:r>
              <a:rPr lang="en-US" altLang="zh-CN" dirty="0"/>
              <a:t>】 </a:t>
            </a:r>
            <a:r>
              <a:rPr lang="zh-CN" altLang="en-US" dirty="0"/>
              <a:t>，然后在路径文字上单击选择路径文字，接着将光标移动到中心标记位置，光标将变成如图</a:t>
            </a:r>
            <a:r>
              <a:rPr lang="en-US" altLang="zh-CN" dirty="0"/>
              <a:t>5-15</a:t>
            </a:r>
            <a:r>
              <a:rPr lang="zh-CN" altLang="en-US" dirty="0"/>
              <a:t>所示，按住鼠标向路径另一侧拖动，可以看到文字翻转到路径的另外一侧，此时释放鼠标，即可修改文字的方向，如图</a:t>
            </a:r>
            <a:r>
              <a:rPr lang="en-US" altLang="zh-CN" dirty="0"/>
              <a:t>5-16</a:t>
            </a:r>
            <a:r>
              <a:rPr lang="zh-CN" altLang="en-US" dirty="0"/>
              <a:t>所示。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97829"/>
            <a:ext cx="1447165" cy="143954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872" y="3005981"/>
            <a:ext cx="1439545" cy="14395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815031" y="4578682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5-16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699792" y="4578682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5-15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806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1600" y="1012542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5.1.7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修改文字路径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路径文字除了上面显示的沿路径排列方式外，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还提供了几种其他的排列方式。执行菜单栏中的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路径文字选项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命令，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打开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路径文字选项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对话框，利用该对话框可以对路径文字进行更详细的设置。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367" y="2773844"/>
            <a:ext cx="2847340" cy="210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6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5280" y="1541504"/>
            <a:ext cx="7128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5.1.8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创建区域文字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区域文字是一种特殊的文字，需要使用区域文字工具创建。区域文字工具不能直接在文档空白处输入文字，需要借助一个路径区域才可以使用。路径区域的形状不受限制，可以是任意的路径区域，而且在添加文字后还可以修改路径区域形状。</a:t>
            </a:r>
          </a:p>
        </p:txBody>
      </p:sp>
    </p:spTree>
    <p:extLst>
      <p:ext uri="{BB962C8B-B14F-4D97-AF65-F5344CB8AC3E}">
        <p14:creationId xmlns:p14="http://schemas.microsoft.com/office/powerpoint/2010/main" val="228928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693133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5.1.9</a:t>
            </a:r>
            <a:r>
              <a:rPr lang="zh-CN" altLang="zh-CN" sz="2000" b="1" dirty="0">
                <a:latin typeface="幼圆" panose="02010509060101010101" pitchFamily="49" charset="-122"/>
                <a:ea typeface="幼圆" panose="02010509060101010101" pitchFamily="49" charset="-122"/>
              </a:rPr>
              <a:t>区域文字编辑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对于区域文字，不但可以选择单个的文字进行修改，也可以直接选择整个区域文字进行修改，还可以修改区域的形状。</a:t>
            </a: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区域文字可以看成一个整体，像图形一样进行随意变换、排列等基本的编辑操作；也可以在选中状态下拖动文本框上的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8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个控制点，修改区域文字框的大小；还可以使用菜单栏中的【对象】菜单中的【变换】和【排列】子菜单中的命令，对区域文字进行变换。</a:t>
            </a:r>
          </a:p>
        </p:txBody>
      </p:sp>
      <p:cxnSp>
        <p:nvCxnSpPr>
          <p:cNvPr id="3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5467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pic>
        <p:nvPicPr>
          <p:cNvPr id="14338" name="图片 3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766" y="1850016"/>
            <a:ext cx="2730202" cy="237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图片 3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51670"/>
            <a:ext cx="2304256" cy="229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53766" y="1288182"/>
            <a:ext cx="26404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 bmk="_Toc508873631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5.1.10</a:t>
            </a:r>
            <a:r>
              <a:rPr kumimoji="0" lang="zh-CN" altLang="en-US" sz="2000" b="1" i="0" u="none" strike="noStrike" cap="none" normalizeH="0" baseline="0" dirty="0" smtClean="0" bmk="_Toc508873631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文字排版欣赏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99592" y="4323609"/>
            <a:ext cx="70679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87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itchFamily="34" charset="0"/>
              </a:rPr>
              <a:t>文字排版“女王节”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itchFamily="34" charset="0"/>
              </a:rPr>
              <a:t>           文字排版“春夏新风尚”</a:t>
            </a:r>
            <a:endParaRPr kumimoji="0" lang="zh-CN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801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9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5.2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398" y="1142793"/>
            <a:ext cx="3447204" cy="3481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644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5.2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0768" y="1635646"/>
            <a:ext cx="6462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5.2.2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项目小结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设计中的文字应避免繁杂零乱，使人易认，易懂，切忌为了设计而设计，忘记了文字设计的根本目的是为了更有效地传达作者的意图，表达设计的主题和构想意念。</a:t>
            </a:r>
          </a:p>
        </p:txBody>
      </p:sp>
    </p:spTree>
    <p:extLst>
      <p:ext uri="{BB962C8B-B14F-4D97-AF65-F5344CB8AC3E}">
        <p14:creationId xmlns:p14="http://schemas.microsoft.com/office/powerpoint/2010/main" val="131181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1835696" y="843558"/>
            <a:ext cx="5111170" cy="20042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27716" y="309885"/>
            <a:ext cx="4483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5.3</a:t>
            </a:r>
            <a:r>
              <a:rPr lang="zh-CN" altLang="zh-CN" sz="2400" b="1" dirty="0">
                <a:solidFill>
                  <a:srgbClr val="EB4917"/>
                </a:solidFill>
                <a:latin typeface="+mj-ea"/>
                <a:ea typeface="+mj-ea"/>
              </a:rPr>
              <a:t>拓展设计——文字排版海报 </a:t>
            </a:r>
            <a:endParaRPr lang="en-US" altLang="zh-CN" sz="2400" b="1" dirty="0">
              <a:solidFill>
                <a:srgbClr val="EB4917"/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91" y="1131590"/>
            <a:ext cx="2345979" cy="3249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07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EB4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563888" y="1995686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EB49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EB4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 </a:t>
            </a:r>
            <a:r>
              <a:rPr lang="zh-CN" altLang="en-US" sz="1069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文字排版</a:t>
            </a:r>
            <a:endParaRPr lang="zh-CN" altLang="en-US" sz="106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27" y="487274"/>
            <a:ext cx="1268728" cy="146774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29" y="3582300"/>
            <a:ext cx="1619627" cy="937256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24" y="3589018"/>
            <a:ext cx="1708211" cy="94167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49" y="3567861"/>
            <a:ext cx="1554911" cy="94167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55" y="483518"/>
            <a:ext cx="2191720" cy="154823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69" y="1999277"/>
            <a:ext cx="1124152" cy="1568584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5" y="1999277"/>
            <a:ext cx="1139865" cy="1584175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97742"/>
            <a:ext cx="1194785" cy="158724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35" y="1999277"/>
            <a:ext cx="1124241" cy="1568583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7274"/>
            <a:ext cx="1123876" cy="1512002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444" y="483518"/>
            <a:ext cx="1145783" cy="1480069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0" y="2026121"/>
            <a:ext cx="1124335" cy="155733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32" y="3584988"/>
            <a:ext cx="1169556" cy="9163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688192" y="2427734"/>
            <a:ext cx="131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28838" y="3613071"/>
            <a:ext cx="1568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45A4A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F45A4A"/>
                </a:solidFill>
                <a:latin typeface="+mj-ea"/>
                <a:ea typeface="+mj-ea"/>
              </a:rPr>
              <a:t>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760142" y="1966069"/>
            <a:ext cx="131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F0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00B0F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688192" y="1966069"/>
            <a:ext cx="131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831F8D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831F8D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733350" y="2470125"/>
            <a:ext cx="131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760143" y="3132670"/>
            <a:ext cx="1316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669454" y="3118197"/>
            <a:ext cx="1316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项目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9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988824" y="1719848"/>
            <a:ext cx="18722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个章的颜色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EB4917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EB4917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  <a:endParaRPr lang="zh-CN" altLang="en-US" sz="3600" b="1" dirty="0" smtClean="0">
              <a:solidFill>
                <a:srgbClr val="EB491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20795" y="110255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 smtClean="0">
                <a:solidFill>
                  <a:srgbClr val="EB4917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47864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45" y="973135"/>
            <a:ext cx="2345979" cy="3249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07904" y="1785466"/>
            <a:ext cx="460851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文字是人类文化的重要组成部分。无论在何种视觉媒体中，文字和图片都是其两大构成要素。文字排列组合的好坏，直接影响着版面的视觉传达效果。因此，文字排版设计是增强视觉传达效果，提高作品的诉求力，赋予版面审美价值的一种重要构成技术。</a:t>
            </a:r>
            <a:endParaRPr lang="zh-CN" altLang="en-US" sz="2000" dirty="0" smtClean="0">
              <a:solidFill>
                <a:srgbClr val="08080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8805" y="1347614"/>
            <a:ext cx="54776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掌握橡皮擦工具的用法</a:t>
            </a: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掌握剪刀工具的使用方法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掌握刻刀工具的用法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掌握路径上文字的编辑、沿路径移动文字、沿路径翻转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学会修改文字路径及创建区域文字以及对区域文字的编辑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学会文字排版的基本方法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77" y="1491630"/>
            <a:ext cx="2315174" cy="23385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3342781" y="1669911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2796" y="1395843"/>
            <a:ext cx="5958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5.1.1</a:t>
            </a:r>
            <a:r>
              <a:rPr lang="zh-CN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橡皮擦工具的应用</a:t>
            </a:r>
            <a:endParaRPr lang="zh-CN" altLang="zh-CN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中橡皮擦工具与现实生活中的橡皮擦在使用上基本相同，主要用来擦除图形。但橡皮擦工具只能擦除矢量图形，对于导入的位图是不能使用橡皮擦进行擦除处理的。</a:t>
            </a:r>
          </a:p>
          <a:p>
            <a:r>
              <a:rPr lang="zh-CN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在使用橡皮擦工具前，可以首先设置橡皮擦的相关参数，如橡皮擦的角度、圆度和直径等。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4448" y="1419622"/>
            <a:ext cx="6390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5.1.2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剪刀工具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剪刀工具主要用来将选中的路径分割开来，可以将一条路径分割为两条或多条路径，也可以将封闭的路径剪成开放的路径。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在工具箱中选择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剪刀工具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，将光标移动到路径线段或锚点上，在需要断开的位置单击，然后移动光标到另一个要断开的路径线段或锚点上，再次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单击，这样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就可以将一个图形分割为两个对立的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图形。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8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1203598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5.1.3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刻刀工具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刻刀和剪刀工具都是用来分割路径的，但刻刀可以将一个封闭的路径分割为两个独立的封闭路径，而且刻刀只应用在封闭路径中，对于开放路径则不起作用。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要分割图形，首先选择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刻刀工具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，然后在适当位置按住鼠标拖动，可以清楚地看到刻刀的拖动轨迹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，分割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完成后释放鼠标，可以看到图形自动处于选中状态，并可以看到刻刀划出的切割线条效果，这样就完成了路径的分割，</a:t>
            </a:r>
          </a:p>
        </p:txBody>
      </p:sp>
    </p:spTree>
    <p:extLst>
      <p:ext uri="{BB962C8B-B14F-4D97-AF65-F5344CB8AC3E}">
        <p14:creationId xmlns:p14="http://schemas.microsoft.com/office/powerpoint/2010/main" val="195625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0676" y="1575371"/>
            <a:ext cx="71037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5.1.4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路径上的文字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路径文字顾名思义需要创建一个路径才可以使用，路径的形状不受限制，可以是任意的路径，而且在添加文字后还可以修改路径的形状。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路径文字工具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直排路径文字工具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在用法上是相同的，只是输入的文字方向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不同。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83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EB4917"/>
                </a:solidFill>
                <a:latin typeface="+mj-ea"/>
                <a:ea typeface="+mj-ea"/>
              </a:rPr>
              <a:t>5.1 </a:t>
            </a:r>
            <a:r>
              <a:rPr lang="zh-CN" altLang="en-US" sz="2400" b="1" dirty="0" smtClean="0">
                <a:solidFill>
                  <a:srgbClr val="EB4917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EB4917"/>
              </a:solidFill>
              <a:latin typeface="+mj-ea"/>
              <a:ea typeface="+mj-ea"/>
            </a:endParaRPr>
          </a:p>
        </p:txBody>
      </p:sp>
      <p:pic>
        <p:nvPicPr>
          <p:cNvPr id="8194" name="图片 5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097" y="3075806"/>
            <a:ext cx="14001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图片 5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138" y="3075806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29816" y="1117069"/>
            <a:ext cx="78843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 bmk="_Toc508873626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5.1.5</a:t>
            </a:r>
            <a:r>
              <a:rPr kumimoji="0" lang="zh-CN" altLang="en-US" sz="2000" b="1" i="0" u="none" strike="noStrike" cap="none" normalizeH="0" baseline="0" dirty="0" smtClean="0" bmk="_Toc508873626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沿路径移动文字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eaLnBrk="0" hangingPunct="0"/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要修改路径文字的位置，首先在工具箱中选取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【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选择工具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】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，然后在路径文字上单击选择路径文字，接着将光标移动到路径文字的起点标记位置，此时光标将变成如图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5-13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所示，按住鼠标拖动，可以看到文字沿路径移动的效果，移动到满意的位置后释放鼠标，即可修改路径的文字位置。修改后路径文字位置的操作效果如图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5-14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  <a:cs typeface="Times New Roman" pitchFamily="18" charset="0"/>
              </a:rPr>
              <a:t>所示。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99792" y="4587974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5-13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04048" y="4578682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5-14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61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8476</TotalTime>
  <Words>1020</Words>
  <Application>Microsoft Office PowerPoint</Application>
  <PresentationFormat>全屏显示(16:9)</PresentationFormat>
  <Paragraphs>72</Paragraphs>
  <Slides>18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VIPUSER</cp:lastModifiedBy>
  <cp:revision>1003</cp:revision>
  <dcterms:created xsi:type="dcterms:W3CDTF">2015-04-24T01:01:13Z</dcterms:created>
  <dcterms:modified xsi:type="dcterms:W3CDTF">2018-07-14T03:54:51Z</dcterms:modified>
  <cp:category>第一PPT</cp:category>
</cp:coreProperties>
</file>